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</p:sldIdLst>
  <p:sldSz cx="9144000" cy="6858000" type="screen4x3"/>
  <p:notesSz cx="6858000" cy="9144000"/>
  <p:defaultTextStyle>
    <a:defPPr lvl="0">
      <a:defRPr lang="es-MX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498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8B8F0-6D69-4CCF-8E54-9F3BB5F1D933}" type="datetimeFigureOut">
              <a:rPr lang="es-MX" smtClean="0"/>
              <a:t>25/09/2024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1A9D-923C-4B68-961E-2D3C01A0CD8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42200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8B8F0-6D69-4CCF-8E54-9F3BB5F1D933}" type="datetimeFigureOut">
              <a:rPr lang="es-MX" smtClean="0"/>
              <a:t>25/09/2024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1A9D-923C-4B68-961E-2D3C01A0CD8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94474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8B8F0-6D69-4CCF-8E54-9F3BB5F1D933}" type="datetimeFigureOut">
              <a:rPr lang="es-MX" smtClean="0"/>
              <a:t>25/09/2024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1A9D-923C-4B68-961E-2D3C01A0CD8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92820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8B8F0-6D69-4CCF-8E54-9F3BB5F1D933}" type="datetimeFigureOut">
              <a:rPr lang="es-MX" smtClean="0"/>
              <a:t>25/09/2024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1A9D-923C-4B68-961E-2D3C01A0CD8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83373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8B8F0-6D69-4CCF-8E54-9F3BB5F1D933}" type="datetimeFigureOut">
              <a:rPr lang="es-MX" smtClean="0"/>
              <a:t>25/09/2024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1A9D-923C-4B68-961E-2D3C01A0CD8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85689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8B8F0-6D69-4CCF-8E54-9F3BB5F1D933}" type="datetimeFigureOut">
              <a:rPr lang="es-MX" smtClean="0"/>
              <a:t>25/09/2024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1A9D-923C-4B68-961E-2D3C01A0CD8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81821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8B8F0-6D69-4CCF-8E54-9F3BB5F1D933}" type="datetimeFigureOut">
              <a:rPr lang="es-MX" smtClean="0"/>
              <a:t>25/09/2024</a:t>
            </a:fld>
            <a:endParaRPr lang="es-MX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1A9D-923C-4B68-961E-2D3C01A0CD8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6342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8B8F0-6D69-4CCF-8E54-9F3BB5F1D933}" type="datetimeFigureOut">
              <a:rPr lang="es-MX" smtClean="0"/>
              <a:t>25/09/2024</a:t>
            </a:fld>
            <a:endParaRPr lang="es-MX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1A9D-923C-4B68-961E-2D3C01A0CD8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66480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8B8F0-6D69-4CCF-8E54-9F3BB5F1D933}" type="datetimeFigureOut">
              <a:rPr lang="es-MX" smtClean="0"/>
              <a:t>25/09/2024</a:t>
            </a:fld>
            <a:endParaRPr lang="es-MX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1A9D-923C-4B68-961E-2D3C01A0CD8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75469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8B8F0-6D69-4CCF-8E54-9F3BB5F1D933}" type="datetimeFigureOut">
              <a:rPr lang="es-MX" smtClean="0"/>
              <a:t>25/09/2024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1A9D-923C-4B68-961E-2D3C01A0CD8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48144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8B8F0-6D69-4CCF-8E54-9F3BB5F1D933}" type="datetimeFigureOut">
              <a:rPr lang="es-MX" smtClean="0"/>
              <a:t>25/09/2024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1A9D-923C-4B68-961E-2D3C01A0CD8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59663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B8F0-6D69-4CCF-8E54-9F3BB5F1D933}" type="datetimeFigureOut">
              <a:rPr lang="es-MX" smtClean="0"/>
              <a:t>25/09/2024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A1A9D-923C-4B68-961E-2D3C01A0CD8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2592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611561" y="1052736"/>
            <a:ext cx="80648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 dirty="0">
                <a:latin typeface="Times New Roman" pitchFamily="18" charset="0"/>
                <a:cs typeface="Times New Roman" pitchFamily="18" charset="0"/>
              </a:rPr>
              <a:t>Tecnológico de Estudios Superiores de Jilotepec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4283968" y="4213056"/>
            <a:ext cx="39785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dirty="0">
                <a:latin typeface="Times New Roman" pitchFamily="18" charset="0"/>
                <a:cs typeface="Times New Roman" pitchFamily="18" charset="0"/>
              </a:rPr>
              <a:t>Exposición de Motivos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5004048" y="6216397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dirty="0">
                <a:latin typeface="Times New Roman" pitchFamily="18" charset="0"/>
                <a:cs typeface="Times New Roman" pitchFamily="18" charset="0"/>
              </a:rPr>
              <a:t>Jilotepec, a 26 de septiembre de 2024</a:t>
            </a:r>
          </a:p>
        </p:txBody>
      </p:sp>
      <p:grpSp>
        <p:nvGrpSpPr>
          <p:cNvPr id="10" name="9 Grupo"/>
          <p:cNvGrpSpPr/>
          <p:nvPr/>
        </p:nvGrpSpPr>
        <p:grpSpPr>
          <a:xfrm>
            <a:off x="792413" y="1639347"/>
            <a:ext cx="7449590" cy="4545659"/>
            <a:chOff x="792413" y="1639347"/>
            <a:chExt cx="7449590" cy="4545659"/>
          </a:xfrm>
        </p:grpSpPr>
        <p:pic>
          <p:nvPicPr>
            <p:cNvPr id="5" name="4 Imagen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413" y="2241105"/>
              <a:ext cx="7449590" cy="3943901"/>
            </a:xfrm>
            <a:prstGeom prst="rect">
              <a:avLst/>
            </a:prstGeom>
          </p:spPr>
        </p:pic>
        <p:sp>
          <p:nvSpPr>
            <p:cNvPr id="9" name="8 CuadroTexto"/>
            <p:cNvSpPr txBox="1"/>
            <p:nvPr/>
          </p:nvSpPr>
          <p:spPr>
            <a:xfrm>
              <a:off x="2473504" y="1639347"/>
              <a:ext cx="1512168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8000" dirty="0">
                  <a:solidFill>
                    <a:srgbClr val="009999"/>
                  </a:solidFill>
                  <a:latin typeface="Algerian" pitchFamily="82" charset="0"/>
                </a:rPr>
                <a:t>6</a:t>
              </a:r>
            </a:p>
          </p:txBody>
        </p:sp>
      </p:grpSp>
      <p:sp>
        <p:nvSpPr>
          <p:cNvPr id="7" name="6 CuadroTexto"/>
          <p:cNvSpPr txBox="1"/>
          <p:nvPr/>
        </p:nvSpPr>
        <p:spPr>
          <a:xfrm>
            <a:off x="3998663" y="3993837"/>
            <a:ext cx="43924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000" b="1" dirty="0">
                <a:latin typeface="Times New Roman" pitchFamily="18" charset="0"/>
                <a:cs typeface="Times New Roman" pitchFamily="18" charset="0"/>
              </a:rPr>
              <a:t>Desarrollo De Una</a:t>
            </a:r>
          </a:p>
          <a:p>
            <a:pPr algn="ctr"/>
            <a:r>
              <a:rPr lang="es-MX" sz="3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s-MX" sz="3000" b="1" dirty="0">
                <a:latin typeface="Rockwell Extra Bold" panose="02060903040505020403" pitchFamily="18" charset="0"/>
                <a:cs typeface="Times New Roman" pitchFamily="18" charset="0"/>
              </a:rPr>
              <a:t>API REST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4262968" y="5157192"/>
            <a:ext cx="439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Times New Roman" pitchFamily="18" charset="0"/>
                <a:cs typeface="Times New Roman" pitchFamily="18" charset="0"/>
              </a:rPr>
              <a:t>Jesús Navarrete Martínez</a:t>
            </a:r>
          </a:p>
          <a:p>
            <a:r>
              <a:rPr lang="es-MX" sz="2400" dirty="0">
                <a:latin typeface="Times New Roman" pitchFamily="18" charset="0"/>
                <a:cs typeface="Times New Roman" pitchFamily="18" charset="0"/>
              </a:rPr>
              <a:t>Vanesa Hernández Martínez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CF6A2F-79D0-F9C9-0738-CC527995D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83707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C54F473-4A02-DD85-0764-0EABB3027C3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flipV="1">
            <a:off x="0" y="0"/>
            <a:ext cx="4887410" cy="6858000"/>
          </a:xfrm>
          <a:prstGeom prst="rect">
            <a:avLst/>
          </a:prstGeom>
        </p:spPr>
      </p:pic>
      <p:pic>
        <p:nvPicPr>
          <p:cNvPr id="2" name="1 Imagen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31" b="4535"/>
          <a:stretch/>
        </p:blipFill>
        <p:spPr bwMode="auto">
          <a:xfrm>
            <a:off x="676591" y="6030721"/>
            <a:ext cx="7790815" cy="4571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2 Imagen"/>
          <p:cNvPicPr/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" t="6330" r="23826" b="87246"/>
          <a:stretch/>
        </p:blipFill>
        <p:spPr bwMode="auto">
          <a:xfrm>
            <a:off x="179512" y="188640"/>
            <a:ext cx="5705475" cy="6470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45097"/>
            <a:ext cx="137160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78455"/>
            <a:ext cx="1356600" cy="600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C16ACB9-3B3D-2516-E226-7EC47FFA1B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342" y="5877272"/>
            <a:ext cx="251488" cy="19485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608E6E0-1BC4-F33D-8241-A74E839F7A6A}"/>
              </a:ext>
            </a:extLst>
          </p:cNvPr>
          <p:cNvSpPr txBox="1"/>
          <p:nvPr/>
        </p:nvSpPr>
        <p:spPr>
          <a:xfrm>
            <a:off x="1995040" y="6273225"/>
            <a:ext cx="60538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dirty="0">
                <a:solidFill>
                  <a:srgbClr val="1A3D59"/>
                </a:solidFill>
                <a:latin typeface="Agency FB" panose="020B0503020202020204" pitchFamily="34" charset="0"/>
              </a:rPr>
              <a:t>Ingeniería en Sistemas Computacionales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05F01A7-80B9-FCEA-AB8A-6037B03A512F}"/>
              </a:ext>
            </a:extLst>
          </p:cNvPr>
          <p:cNvSpPr/>
          <p:nvPr/>
        </p:nvSpPr>
        <p:spPr>
          <a:xfrm>
            <a:off x="315116" y="6273225"/>
            <a:ext cx="2128589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500" b="0" cap="none" spc="0" dirty="0">
                <a:ln w="0"/>
                <a:solidFill>
                  <a:srgbClr val="1F98A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Edwardian Script ITC" panose="030303020407070D0804" pitchFamily="66" charset="0"/>
              </a:rPr>
              <a:t>Coloquio</a:t>
            </a:r>
          </a:p>
        </p:txBody>
      </p:sp>
      <p:sp>
        <p:nvSpPr>
          <p:cNvPr id="12" name="11 CuadroTexto"/>
          <p:cNvSpPr txBox="1"/>
          <p:nvPr/>
        </p:nvSpPr>
        <p:spPr>
          <a:xfrm>
            <a:off x="105624" y="5705961"/>
            <a:ext cx="361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0" dirty="0">
                <a:solidFill>
                  <a:srgbClr val="009999"/>
                </a:solidFill>
                <a:latin typeface="Algerian" pitchFamily="82" charset="0"/>
              </a:rPr>
              <a:t>6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4D7F015-5D24-6EB9-3E84-6B982C4655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516" y="1108125"/>
            <a:ext cx="8306963" cy="46439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46898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C54F473-4A02-DD85-0764-0EABB3027C3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flipV="1">
            <a:off x="0" y="0"/>
            <a:ext cx="4887410" cy="6858000"/>
          </a:xfrm>
          <a:prstGeom prst="rect">
            <a:avLst/>
          </a:prstGeom>
        </p:spPr>
      </p:pic>
      <p:pic>
        <p:nvPicPr>
          <p:cNvPr id="2" name="1 Imagen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31" b="4535"/>
          <a:stretch/>
        </p:blipFill>
        <p:spPr bwMode="auto">
          <a:xfrm>
            <a:off x="676591" y="6030721"/>
            <a:ext cx="7790815" cy="4571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2 Imagen"/>
          <p:cNvPicPr/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" t="6330" r="23826" b="87246"/>
          <a:stretch/>
        </p:blipFill>
        <p:spPr bwMode="auto">
          <a:xfrm>
            <a:off x="179512" y="188640"/>
            <a:ext cx="5705475" cy="6470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45097"/>
            <a:ext cx="137160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78455"/>
            <a:ext cx="1356600" cy="600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C16ACB9-3B3D-2516-E226-7EC47FFA1B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342" y="5877272"/>
            <a:ext cx="251488" cy="19485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608E6E0-1BC4-F33D-8241-A74E839F7A6A}"/>
              </a:ext>
            </a:extLst>
          </p:cNvPr>
          <p:cNvSpPr txBox="1"/>
          <p:nvPr/>
        </p:nvSpPr>
        <p:spPr>
          <a:xfrm>
            <a:off x="1995040" y="6273225"/>
            <a:ext cx="60538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dirty="0">
                <a:solidFill>
                  <a:srgbClr val="1A3D59"/>
                </a:solidFill>
                <a:latin typeface="Agency FB" panose="020B0503020202020204" pitchFamily="34" charset="0"/>
              </a:rPr>
              <a:t>Ingeniería en Sistemas Computacionales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05F01A7-80B9-FCEA-AB8A-6037B03A512F}"/>
              </a:ext>
            </a:extLst>
          </p:cNvPr>
          <p:cNvSpPr/>
          <p:nvPr/>
        </p:nvSpPr>
        <p:spPr>
          <a:xfrm>
            <a:off x="315116" y="6273225"/>
            <a:ext cx="2128589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500" b="0" cap="none" spc="0" dirty="0">
                <a:ln w="0"/>
                <a:solidFill>
                  <a:srgbClr val="1F98A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Edwardian Script ITC" panose="030303020407070D0804" pitchFamily="66" charset="0"/>
              </a:rPr>
              <a:t>Coloquio</a:t>
            </a:r>
          </a:p>
        </p:txBody>
      </p:sp>
      <p:sp>
        <p:nvSpPr>
          <p:cNvPr id="12" name="11 CuadroTexto"/>
          <p:cNvSpPr txBox="1"/>
          <p:nvPr/>
        </p:nvSpPr>
        <p:spPr>
          <a:xfrm>
            <a:off x="105624" y="5705961"/>
            <a:ext cx="361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0" dirty="0">
                <a:solidFill>
                  <a:srgbClr val="009999"/>
                </a:solidFill>
                <a:latin typeface="Algerian" pitchFamily="82" charset="0"/>
              </a:rPr>
              <a:t>6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C958762-AFB5-5F86-AEFA-3A4F10AEE1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016" y="1146624"/>
            <a:ext cx="8130941" cy="46054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26061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C54F473-4A02-DD85-0764-0EABB3027C3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flipV="1">
            <a:off x="0" y="0"/>
            <a:ext cx="4887410" cy="6858000"/>
          </a:xfrm>
          <a:prstGeom prst="rect">
            <a:avLst/>
          </a:prstGeom>
        </p:spPr>
      </p:pic>
      <p:pic>
        <p:nvPicPr>
          <p:cNvPr id="2" name="1 Imagen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31" b="4535"/>
          <a:stretch/>
        </p:blipFill>
        <p:spPr bwMode="auto">
          <a:xfrm>
            <a:off x="676591" y="6030721"/>
            <a:ext cx="7790815" cy="4571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2 Imagen"/>
          <p:cNvPicPr/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" t="6330" r="23826" b="87246"/>
          <a:stretch/>
        </p:blipFill>
        <p:spPr bwMode="auto">
          <a:xfrm>
            <a:off x="179512" y="188640"/>
            <a:ext cx="5705475" cy="6470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45097"/>
            <a:ext cx="137160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78455"/>
            <a:ext cx="1356600" cy="600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C16ACB9-3B3D-2516-E226-7EC47FFA1B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342" y="5877272"/>
            <a:ext cx="251488" cy="19485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608E6E0-1BC4-F33D-8241-A74E839F7A6A}"/>
              </a:ext>
            </a:extLst>
          </p:cNvPr>
          <p:cNvSpPr txBox="1"/>
          <p:nvPr/>
        </p:nvSpPr>
        <p:spPr>
          <a:xfrm>
            <a:off x="1995040" y="6273225"/>
            <a:ext cx="60538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dirty="0">
                <a:solidFill>
                  <a:srgbClr val="1A3D59"/>
                </a:solidFill>
                <a:latin typeface="Agency FB" panose="020B0503020202020204" pitchFamily="34" charset="0"/>
              </a:rPr>
              <a:t>Ingeniería en Sistemas Computacionales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05F01A7-80B9-FCEA-AB8A-6037B03A512F}"/>
              </a:ext>
            </a:extLst>
          </p:cNvPr>
          <p:cNvSpPr/>
          <p:nvPr/>
        </p:nvSpPr>
        <p:spPr>
          <a:xfrm>
            <a:off x="315116" y="6273225"/>
            <a:ext cx="2128589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500" b="0" cap="none" spc="0" dirty="0">
                <a:ln w="0"/>
                <a:solidFill>
                  <a:srgbClr val="1F98A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Edwardian Script ITC" panose="030303020407070D0804" pitchFamily="66" charset="0"/>
              </a:rPr>
              <a:t>Coloquio</a:t>
            </a:r>
          </a:p>
        </p:txBody>
      </p:sp>
      <p:sp>
        <p:nvSpPr>
          <p:cNvPr id="12" name="11 CuadroTexto"/>
          <p:cNvSpPr txBox="1"/>
          <p:nvPr/>
        </p:nvSpPr>
        <p:spPr>
          <a:xfrm>
            <a:off x="105624" y="5705961"/>
            <a:ext cx="361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0" dirty="0">
                <a:solidFill>
                  <a:srgbClr val="009999"/>
                </a:solidFill>
                <a:latin typeface="Algerian" pitchFamily="82" charset="0"/>
              </a:rPr>
              <a:t>6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985644F-8EFD-4455-F959-8DD462A8C0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544" y="1094619"/>
            <a:ext cx="8139333" cy="45651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5798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C54F473-4A02-DD85-0764-0EABB3027C3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flipV="1">
            <a:off x="0" y="0"/>
            <a:ext cx="4887410" cy="6858000"/>
          </a:xfrm>
          <a:prstGeom prst="rect">
            <a:avLst/>
          </a:prstGeom>
        </p:spPr>
      </p:pic>
      <p:pic>
        <p:nvPicPr>
          <p:cNvPr id="2" name="1 Imagen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31" b="4535"/>
          <a:stretch/>
        </p:blipFill>
        <p:spPr bwMode="auto">
          <a:xfrm>
            <a:off x="676591" y="6030721"/>
            <a:ext cx="7790815" cy="4571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2 Imagen"/>
          <p:cNvPicPr/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" t="6330" r="23826" b="87246"/>
          <a:stretch/>
        </p:blipFill>
        <p:spPr bwMode="auto">
          <a:xfrm>
            <a:off x="179512" y="188640"/>
            <a:ext cx="5705475" cy="6470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45097"/>
            <a:ext cx="137160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78455"/>
            <a:ext cx="1356600" cy="600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C16ACB9-3B3D-2516-E226-7EC47FFA1B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342" y="5877272"/>
            <a:ext cx="251488" cy="19485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608E6E0-1BC4-F33D-8241-A74E839F7A6A}"/>
              </a:ext>
            </a:extLst>
          </p:cNvPr>
          <p:cNvSpPr txBox="1"/>
          <p:nvPr/>
        </p:nvSpPr>
        <p:spPr>
          <a:xfrm>
            <a:off x="1995040" y="6273225"/>
            <a:ext cx="60538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dirty="0">
                <a:solidFill>
                  <a:srgbClr val="1A3D59"/>
                </a:solidFill>
                <a:latin typeface="Agency FB" panose="020B0503020202020204" pitchFamily="34" charset="0"/>
              </a:rPr>
              <a:t>Ingeniería en Sistemas Computacionales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05F01A7-80B9-FCEA-AB8A-6037B03A512F}"/>
              </a:ext>
            </a:extLst>
          </p:cNvPr>
          <p:cNvSpPr/>
          <p:nvPr/>
        </p:nvSpPr>
        <p:spPr>
          <a:xfrm>
            <a:off x="315116" y="6273225"/>
            <a:ext cx="2128589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500" b="0" cap="none" spc="0" dirty="0">
                <a:ln w="0"/>
                <a:solidFill>
                  <a:srgbClr val="1F98A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Edwardian Script ITC" panose="030303020407070D0804" pitchFamily="66" charset="0"/>
              </a:rPr>
              <a:t>Coloquio</a:t>
            </a:r>
          </a:p>
        </p:txBody>
      </p:sp>
      <p:sp>
        <p:nvSpPr>
          <p:cNvPr id="12" name="11 CuadroTexto"/>
          <p:cNvSpPr txBox="1"/>
          <p:nvPr/>
        </p:nvSpPr>
        <p:spPr>
          <a:xfrm>
            <a:off x="105624" y="5705961"/>
            <a:ext cx="361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0" dirty="0">
                <a:solidFill>
                  <a:srgbClr val="009999"/>
                </a:solidFill>
                <a:latin typeface="Algerian" pitchFamily="82" charset="0"/>
              </a:rPr>
              <a:t>6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3A977A6-465F-A5F2-BC02-A3A41B8294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544" y="1024345"/>
            <a:ext cx="8339427" cy="47105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20765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C54F473-4A02-DD85-0764-0EABB3027C3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flipV="1">
            <a:off x="0" y="0"/>
            <a:ext cx="4887410" cy="6858000"/>
          </a:xfrm>
          <a:prstGeom prst="rect">
            <a:avLst/>
          </a:prstGeom>
        </p:spPr>
      </p:pic>
      <p:pic>
        <p:nvPicPr>
          <p:cNvPr id="2" name="1 Imagen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31" b="4535"/>
          <a:stretch/>
        </p:blipFill>
        <p:spPr bwMode="auto">
          <a:xfrm>
            <a:off x="676591" y="6030721"/>
            <a:ext cx="7790815" cy="4571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2 Imagen"/>
          <p:cNvPicPr/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" t="6330" r="23826" b="87246"/>
          <a:stretch/>
        </p:blipFill>
        <p:spPr bwMode="auto">
          <a:xfrm>
            <a:off x="179512" y="188640"/>
            <a:ext cx="5705475" cy="6470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45097"/>
            <a:ext cx="137160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78455"/>
            <a:ext cx="1356600" cy="600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C16ACB9-3B3D-2516-E226-7EC47FFA1B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342" y="5877272"/>
            <a:ext cx="251488" cy="19485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608E6E0-1BC4-F33D-8241-A74E839F7A6A}"/>
              </a:ext>
            </a:extLst>
          </p:cNvPr>
          <p:cNvSpPr txBox="1"/>
          <p:nvPr/>
        </p:nvSpPr>
        <p:spPr>
          <a:xfrm>
            <a:off x="1995040" y="6273225"/>
            <a:ext cx="60538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dirty="0">
                <a:solidFill>
                  <a:srgbClr val="1A3D59"/>
                </a:solidFill>
                <a:latin typeface="Agency FB" panose="020B0503020202020204" pitchFamily="34" charset="0"/>
              </a:rPr>
              <a:t>Ingeniería en Sistemas Computacionales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05F01A7-80B9-FCEA-AB8A-6037B03A512F}"/>
              </a:ext>
            </a:extLst>
          </p:cNvPr>
          <p:cNvSpPr/>
          <p:nvPr/>
        </p:nvSpPr>
        <p:spPr>
          <a:xfrm>
            <a:off x="315116" y="6273225"/>
            <a:ext cx="2128589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500" b="0" cap="none" spc="0" dirty="0">
                <a:ln w="0"/>
                <a:solidFill>
                  <a:srgbClr val="1F98A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Edwardian Script ITC" panose="030303020407070D0804" pitchFamily="66" charset="0"/>
              </a:rPr>
              <a:t>Coloquio</a:t>
            </a:r>
          </a:p>
        </p:txBody>
      </p:sp>
      <p:sp>
        <p:nvSpPr>
          <p:cNvPr id="12" name="11 CuadroTexto"/>
          <p:cNvSpPr txBox="1"/>
          <p:nvPr/>
        </p:nvSpPr>
        <p:spPr>
          <a:xfrm>
            <a:off x="105624" y="5705961"/>
            <a:ext cx="361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0" dirty="0">
                <a:solidFill>
                  <a:srgbClr val="009999"/>
                </a:solidFill>
                <a:latin typeface="Algerian" pitchFamily="82" charset="0"/>
              </a:rPr>
              <a:t>6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DEDD722-F258-93DF-BD59-A75A33BEBC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544" y="1135397"/>
            <a:ext cx="8434972" cy="47700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16794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C54F473-4A02-DD85-0764-0EABB3027C3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flipV="1">
            <a:off x="0" y="0"/>
            <a:ext cx="4887410" cy="6858000"/>
          </a:xfrm>
          <a:prstGeom prst="rect">
            <a:avLst/>
          </a:prstGeom>
        </p:spPr>
      </p:pic>
      <p:pic>
        <p:nvPicPr>
          <p:cNvPr id="2" name="1 Imagen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31" b="4535"/>
          <a:stretch/>
        </p:blipFill>
        <p:spPr bwMode="auto">
          <a:xfrm>
            <a:off x="676591" y="6030721"/>
            <a:ext cx="7790815" cy="4571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2 Imagen"/>
          <p:cNvPicPr/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" t="6330" r="23826" b="87246"/>
          <a:stretch/>
        </p:blipFill>
        <p:spPr bwMode="auto">
          <a:xfrm>
            <a:off x="179512" y="188640"/>
            <a:ext cx="5705475" cy="6470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45097"/>
            <a:ext cx="137160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78455"/>
            <a:ext cx="1356600" cy="600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C16ACB9-3B3D-2516-E226-7EC47FFA1B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342" y="5877272"/>
            <a:ext cx="251488" cy="19485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608E6E0-1BC4-F33D-8241-A74E839F7A6A}"/>
              </a:ext>
            </a:extLst>
          </p:cNvPr>
          <p:cNvSpPr txBox="1"/>
          <p:nvPr/>
        </p:nvSpPr>
        <p:spPr>
          <a:xfrm>
            <a:off x="1995040" y="6273225"/>
            <a:ext cx="60538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dirty="0">
                <a:solidFill>
                  <a:srgbClr val="1A3D59"/>
                </a:solidFill>
                <a:latin typeface="Agency FB" panose="020B0503020202020204" pitchFamily="34" charset="0"/>
              </a:rPr>
              <a:t>Ingeniería en Sistemas Computacionales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05F01A7-80B9-FCEA-AB8A-6037B03A512F}"/>
              </a:ext>
            </a:extLst>
          </p:cNvPr>
          <p:cNvSpPr/>
          <p:nvPr/>
        </p:nvSpPr>
        <p:spPr>
          <a:xfrm>
            <a:off x="315116" y="6273225"/>
            <a:ext cx="2128589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500" b="0" cap="none" spc="0" dirty="0">
                <a:ln w="0"/>
                <a:solidFill>
                  <a:srgbClr val="1F98A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Edwardian Script ITC" panose="030303020407070D0804" pitchFamily="66" charset="0"/>
              </a:rPr>
              <a:t>Coloquio</a:t>
            </a:r>
          </a:p>
        </p:txBody>
      </p:sp>
      <p:sp>
        <p:nvSpPr>
          <p:cNvPr id="12" name="11 CuadroTexto"/>
          <p:cNvSpPr txBox="1"/>
          <p:nvPr/>
        </p:nvSpPr>
        <p:spPr>
          <a:xfrm>
            <a:off x="105624" y="5705961"/>
            <a:ext cx="361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0" dirty="0">
                <a:solidFill>
                  <a:srgbClr val="009999"/>
                </a:solidFill>
                <a:latin typeface="Algerian" pitchFamily="82" charset="0"/>
              </a:rPr>
              <a:t>6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3F81913-C203-6FC9-4B39-937F841FEC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584" y="986630"/>
            <a:ext cx="8505701" cy="47397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42565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C54F473-4A02-DD85-0764-0EABB3027C3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flipV="1">
            <a:off x="0" y="0"/>
            <a:ext cx="4887410" cy="6858000"/>
          </a:xfrm>
          <a:prstGeom prst="rect">
            <a:avLst/>
          </a:prstGeom>
        </p:spPr>
      </p:pic>
      <p:pic>
        <p:nvPicPr>
          <p:cNvPr id="2" name="1 Imagen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31" b="4535"/>
          <a:stretch/>
        </p:blipFill>
        <p:spPr bwMode="auto">
          <a:xfrm>
            <a:off x="676591" y="6030721"/>
            <a:ext cx="7790815" cy="4571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2 Imagen"/>
          <p:cNvPicPr/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" t="6330" r="23826" b="87246"/>
          <a:stretch/>
        </p:blipFill>
        <p:spPr bwMode="auto">
          <a:xfrm>
            <a:off x="179512" y="188640"/>
            <a:ext cx="5705475" cy="6470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45097"/>
            <a:ext cx="137160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78455"/>
            <a:ext cx="1356600" cy="600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C16ACB9-3B3D-2516-E226-7EC47FFA1B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342" y="5877272"/>
            <a:ext cx="251488" cy="19485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608E6E0-1BC4-F33D-8241-A74E839F7A6A}"/>
              </a:ext>
            </a:extLst>
          </p:cNvPr>
          <p:cNvSpPr txBox="1"/>
          <p:nvPr/>
        </p:nvSpPr>
        <p:spPr>
          <a:xfrm>
            <a:off x="1995040" y="6273225"/>
            <a:ext cx="60538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dirty="0">
                <a:solidFill>
                  <a:srgbClr val="1A3D59"/>
                </a:solidFill>
                <a:latin typeface="Agency FB" panose="020B0503020202020204" pitchFamily="34" charset="0"/>
              </a:rPr>
              <a:t>Ingeniería en Sistemas Computacionales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05F01A7-80B9-FCEA-AB8A-6037B03A512F}"/>
              </a:ext>
            </a:extLst>
          </p:cNvPr>
          <p:cNvSpPr/>
          <p:nvPr/>
        </p:nvSpPr>
        <p:spPr>
          <a:xfrm>
            <a:off x="315116" y="6273225"/>
            <a:ext cx="2128589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500" b="0" cap="none" spc="0" dirty="0">
                <a:ln w="0"/>
                <a:solidFill>
                  <a:srgbClr val="1F98A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Edwardian Script ITC" panose="030303020407070D0804" pitchFamily="66" charset="0"/>
              </a:rPr>
              <a:t>Coloquio</a:t>
            </a:r>
          </a:p>
        </p:txBody>
      </p:sp>
      <p:sp>
        <p:nvSpPr>
          <p:cNvPr id="12" name="11 CuadroTexto"/>
          <p:cNvSpPr txBox="1"/>
          <p:nvPr/>
        </p:nvSpPr>
        <p:spPr>
          <a:xfrm>
            <a:off x="105624" y="5705961"/>
            <a:ext cx="361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0" dirty="0">
                <a:solidFill>
                  <a:srgbClr val="009999"/>
                </a:solidFill>
                <a:latin typeface="Algerian" pitchFamily="82" charset="0"/>
              </a:rPr>
              <a:t>6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6C68E7C-650B-21DB-3EE0-BCEA8FB4F1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900" y="1036806"/>
            <a:ext cx="8201419" cy="45782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31112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C54F473-4A02-DD85-0764-0EABB3027C3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flipV="1">
            <a:off x="0" y="0"/>
            <a:ext cx="4887410" cy="6858000"/>
          </a:xfrm>
          <a:prstGeom prst="rect">
            <a:avLst/>
          </a:prstGeom>
        </p:spPr>
      </p:pic>
      <p:pic>
        <p:nvPicPr>
          <p:cNvPr id="2" name="1 Imagen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31" b="4535"/>
          <a:stretch/>
        </p:blipFill>
        <p:spPr bwMode="auto">
          <a:xfrm>
            <a:off x="676591" y="6030721"/>
            <a:ext cx="7790815" cy="4571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2 Imagen"/>
          <p:cNvPicPr/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" t="6330" r="23826" b="87246"/>
          <a:stretch/>
        </p:blipFill>
        <p:spPr bwMode="auto">
          <a:xfrm>
            <a:off x="179512" y="188640"/>
            <a:ext cx="5705475" cy="6470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45097"/>
            <a:ext cx="137160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78455"/>
            <a:ext cx="1356600" cy="600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C16ACB9-3B3D-2516-E226-7EC47FFA1B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342" y="5877272"/>
            <a:ext cx="251488" cy="19485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608E6E0-1BC4-F33D-8241-A74E839F7A6A}"/>
              </a:ext>
            </a:extLst>
          </p:cNvPr>
          <p:cNvSpPr txBox="1"/>
          <p:nvPr/>
        </p:nvSpPr>
        <p:spPr>
          <a:xfrm>
            <a:off x="1995040" y="6273225"/>
            <a:ext cx="60538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dirty="0">
                <a:solidFill>
                  <a:srgbClr val="1A3D59"/>
                </a:solidFill>
                <a:latin typeface="Agency FB" panose="020B0503020202020204" pitchFamily="34" charset="0"/>
              </a:rPr>
              <a:t>Ingeniería en Sistemas Computacionales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05F01A7-80B9-FCEA-AB8A-6037B03A512F}"/>
              </a:ext>
            </a:extLst>
          </p:cNvPr>
          <p:cNvSpPr/>
          <p:nvPr/>
        </p:nvSpPr>
        <p:spPr>
          <a:xfrm>
            <a:off x="315116" y="6273225"/>
            <a:ext cx="2128589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500" b="0" cap="none" spc="0" dirty="0">
                <a:ln w="0"/>
                <a:solidFill>
                  <a:srgbClr val="1F98A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Edwardian Script ITC" panose="030303020407070D0804" pitchFamily="66" charset="0"/>
              </a:rPr>
              <a:t>Coloquio</a:t>
            </a:r>
          </a:p>
        </p:txBody>
      </p:sp>
      <p:sp>
        <p:nvSpPr>
          <p:cNvPr id="12" name="11 CuadroTexto"/>
          <p:cNvSpPr txBox="1"/>
          <p:nvPr/>
        </p:nvSpPr>
        <p:spPr>
          <a:xfrm>
            <a:off x="105624" y="5705961"/>
            <a:ext cx="361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0" dirty="0">
                <a:solidFill>
                  <a:srgbClr val="009999"/>
                </a:solidFill>
                <a:latin typeface="Algerian" pitchFamily="82" charset="0"/>
              </a:rPr>
              <a:t>6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465CAEC-D693-8BAA-C3A3-C87A86EB4D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592" y="1010753"/>
            <a:ext cx="8342811" cy="46914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93229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C54F473-4A02-DD85-0764-0EABB3027C3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flipV="1">
            <a:off x="0" y="0"/>
            <a:ext cx="4887410" cy="6858000"/>
          </a:xfrm>
          <a:prstGeom prst="rect">
            <a:avLst/>
          </a:prstGeom>
        </p:spPr>
      </p:pic>
      <p:pic>
        <p:nvPicPr>
          <p:cNvPr id="2" name="1 Imagen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31" b="4535"/>
          <a:stretch/>
        </p:blipFill>
        <p:spPr bwMode="auto">
          <a:xfrm>
            <a:off x="676591" y="6030721"/>
            <a:ext cx="7790815" cy="4571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2 Imagen"/>
          <p:cNvPicPr/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" t="6330" r="23826" b="87246"/>
          <a:stretch/>
        </p:blipFill>
        <p:spPr bwMode="auto">
          <a:xfrm>
            <a:off x="179512" y="188640"/>
            <a:ext cx="5705475" cy="6470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45097"/>
            <a:ext cx="137160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78455"/>
            <a:ext cx="1356600" cy="600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C16ACB9-3B3D-2516-E226-7EC47FFA1B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342" y="5877272"/>
            <a:ext cx="251488" cy="19485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608E6E0-1BC4-F33D-8241-A74E839F7A6A}"/>
              </a:ext>
            </a:extLst>
          </p:cNvPr>
          <p:cNvSpPr txBox="1"/>
          <p:nvPr/>
        </p:nvSpPr>
        <p:spPr>
          <a:xfrm>
            <a:off x="1995040" y="6273225"/>
            <a:ext cx="60538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dirty="0">
                <a:solidFill>
                  <a:srgbClr val="1A3D59"/>
                </a:solidFill>
                <a:latin typeface="Agency FB" panose="020B0503020202020204" pitchFamily="34" charset="0"/>
              </a:rPr>
              <a:t>Ingeniería en Sistemas Computacionales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05F01A7-80B9-FCEA-AB8A-6037B03A512F}"/>
              </a:ext>
            </a:extLst>
          </p:cNvPr>
          <p:cNvSpPr/>
          <p:nvPr/>
        </p:nvSpPr>
        <p:spPr>
          <a:xfrm>
            <a:off x="315116" y="6273225"/>
            <a:ext cx="2128589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500" b="0" cap="none" spc="0" dirty="0">
                <a:ln w="0"/>
                <a:solidFill>
                  <a:srgbClr val="1F98A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Edwardian Script ITC" panose="030303020407070D0804" pitchFamily="66" charset="0"/>
              </a:rPr>
              <a:t>Coloquio</a:t>
            </a:r>
          </a:p>
        </p:txBody>
      </p:sp>
      <p:sp>
        <p:nvSpPr>
          <p:cNvPr id="12" name="11 CuadroTexto"/>
          <p:cNvSpPr txBox="1"/>
          <p:nvPr/>
        </p:nvSpPr>
        <p:spPr>
          <a:xfrm>
            <a:off x="105624" y="5705961"/>
            <a:ext cx="361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0" dirty="0">
                <a:solidFill>
                  <a:srgbClr val="009999"/>
                </a:solidFill>
                <a:latin typeface="Algerian" pitchFamily="82" charset="0"/>
              </a:rPr>
              <a:t>6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AFD7708-452F-551B-B5AD-1D2476122D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642" y="923449"/>
            <a:ext cx="8290648" cy="46572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68792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C54F473-4A02-DD85-0764-0EABB3027C3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flipV="1">
            <a:off x="0" y="0"/>
            <a:ext cx="4887410" cy="6858000"/>
          </a:xfrm>
          <a:prstGeom prst="rect">
            <a:avLst/>
          </a:prstGeom>
        </p:spPr>
      </p:pic>
      <p:pic>
        <p:nvPicPr>
          <p:cNvPr id="2" name="1 Imagen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31" b="4535"/>
          <a:stretch/>
        </p:blipFill>
        <p:spPr bwMode="auto">
          <a:xfrm>
            <a:off x="676591" y="6030721"/>
            <a:ext cx="7790815" cy="4571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2 Imagen"/>
          <p:cNvPicPr/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" t="6330" r="23826" b="87246"/>
          <a:stretch/>
        </p:blipFill>
        <p:spPr bwMode="auto">
          <a:xfrm>
            <a:off x="179512" y="188640"/>
            <a:ext cx="5705475" cy="6470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45097"/>
            <a:ext cx="137160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78455"/>
            <a:ext cx="1356600" cy="600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C16ACB9-3B3D-2516-E226-7EC47FFA1B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342" y="5877272"/>
            <a:ext cx="251488" cy="19485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608E6E0-1BC4-F33D-8241-A74E839F7A6A}"/>
              </a:ext>
            </a:extLst>
          </p:cNvPr>
          <p:cNvSpPr txBox="1"/>
          <p:nvPr/>
        </p:nvSpPr>
        <p:spPr>
          <a:xfrm>
            <a:off x="1995040" y="6273225"/>
            <a:ext cx="60538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dirty="0">
                <a:solidFill>
                  <a:srgbClr val="1A3D59"/>
                </a:solidFill>
                <a:latin typeface="Agency FB" panose="020B0503020202020204" pitchFamily="34" charset="0"/>
              </a:rPr>
              <a:t>Ingeniería en Sistemas Computacionales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05F01A7-80B9-FCEA-AB8A-6037B03A512F}"/>
              </a:ext>
            </a:extLst>
          </p:cNvPr>
          <p:cNvSpPr/>
          <p:nvPr/>
        </p:nvSpPr>
        <p:spPr>
          <a:xfrm>
            <a:off x="315116" y="6273225"/>
            <a:ext cx="2128589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500" b="0" cap="none" spc="0" dirty="0">
                <a:ln w="0"/>
                <a:solidFill>
                  <a:srgbClr val="1F98A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Edwardian Script ITC" panose="030303020407070D0804" pitchFamily="66" charset="0"/>
              </a:rPr>
              <a:t>Coloquio</a:t>
            </a:r>
          </a:p>
        </p:txBody>
      </p:sp>
      <p:sp>
        <p:nvSpPr>
          <p:cNvPr id="12" name="11 CuadroTexto"/>
          <p:cNvSpPr txBox="1"/>
          <p:nvPr/>
        </p:nvSpPr>
        <p:spPr>
          <a:xfrm>
            <a:off x="105624" y="5705961"/>
            <a:ext cx="361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0" dirty="0">
                <a:solidFill>
                  <a:srgbClr val="009999"/>
                </a:solidFill>
                <a:latin typeface="Algerian" pitchFamily="82" charset="0"/>
              </a:rPr>
              <a:t>6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9C8B133-C972-7F0D-3880-E8B3B94D2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116" y="1065384"/>
            <a:ext cx="8467409" cy="47272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00435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C54F473-4A02-DD85-0764-0EABB3027C3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flipV="1">
            <a:off x="0" y="0"/>
            <a:ext cx="4887410" cy="6858000"/>
          </a:xfrm>
          <a:prstGeom prst="rect">
            <a:avLst/>
          </a:prstGeom>
        </p:spPr>
      </p:pic>
      <p:pic>
        <p:nvPicPr>
          <p:cNvPr id="2" name="1 Imagen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31" b="4535"/>
          <a:stretch/>
        </p:blipFill>
        <p:spPr bwMode="auto">
          <a:xfrm>
            <a:off x="676591" y="6030721"/>
            <a:ext cx="7790815" cy="4571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2 Imagen"/>
          <p:cNvPicPr/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" t="6330" r="23826" b="87246"/>
          <a:stretch/>
        </p:blipFill>
        <p:spPr bwMode="auto">
          <a:xfrm>
            <a:off x="179512" y="188640"/>
            <a:ext cx="5705475" cy="6470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45097"/>
            <a:ext cx="137160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78455"/>
            <a:ext cx="1356600" cy="600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C16ACB9-3B3D-2516-E226-7EC47FFA1B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342" y="5877272"/>
            <a:ext cx="251488" cy="19485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608E6E0-1BC4-F33D-8241-A74E839F7A6A}"/>
              </a:ext>
            </a:extLst>
          </p:cNvPr>
          <p:cNvSpPr txBox="1"/>
          <p:nvPr/>
        </p:nvSpPr>
        <p:spPr>
          <a:xfrm>
            <a:off x="1995040" y="6273225"/>
            <a:ext cx="60538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dirty="0">
                <a:solidFill>
                  <a:srgbClr val="1A3D59"/>
                </a:solidFill>
                <a:latin typeface="Agency FB" panose="020B0503020202020204" pitchFamily="34" charset="0"/>
              </a:rPr>
              <a:t>Ingeniería en Sistemas Computacionales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05F01A7-80B9-FCEA-AB8A-6037B03A512F}"/>
              </a:ext>
            </a:extLst>
          </p:cNvPr>
          <p:cNvSpPr/>
          <p:nvPr/>
        </p:nvSpPr>
        <p:spPr>
          <a:xfrm>
            <a:off x="315116" y="6273225"/>
            <a:ext cx="2128589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500" b="0" cap="none" spc="0" dirty="0">
                <a:ln w="0"/>
                <a:solidFill>
                  <a:srgbClr val="1F98A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Edwardian Script ITC" panose="030303020407070D0804" pitchFamily="66" charset="0"/>
              </a:rPr>
              <a:t>Coloquio</a:t>
            </a:r>
          </a:p>
        </p:txBody>
      </p:sp>
      <p:sp>
        <p:nvSpPr>
          <p:cNvPr id="12" name="11 CuadroTexto"/>
          <p:cNvSpPr txBox="1"/>
          <p:nvPr/>
        </p:nvSpPr>
        <p:spPr>
          <a:xfrm>
            <a:off x="105624" y="5705961"/>
            <a:ext cx="361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0" dirty="0">
                <a:solidFill>
                  <a:srgbClr val="009999"/>
                </a:solidFill>
                <a:latin typeface="Algerian" pitchFamily="82" charset="0"/>
              </a:rPr>
              <a:t>6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F607696-C729-3AF8-9335-4572CACAC3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262" y="981344"/>
            <a:ext cx="8675471" cy="48192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6003881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TM10001114[[fn=Galería]]</Template>
  <TotalTime>1190</TotalTime>
  <Words>96</Words>
  <Application>Microsoft Office PowerPoint</Application>
  <PresentationFormat>Presentación en pantalla (4:3)</PresentationFormat>
  <Paragraphs>41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0" baseType="lpstr">
      <vt:lpstr>Agency FB</vt:lpstr>
      <vt:lpstr>Algerian</vt:lpstr>
      <vt:lpstr>Arial</vt:lpstr>
      <vt:lpstr>Calibri</vt:lpstr>
      <vt:lpstr>Edwardian Script ITC</vt:lpstr>
      <vt:lpstr>Rockwell Extra Bold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Jesus Navarrete</dc:creator>
  <cp:lastModifiedBy>Vanesa Hernández Martínez</cp:lastModifiedBy>
  <cp:revision>3</cp:revision>
  <dcterms:modified xsi:type="dcterms:W3CDTF">2024-09-26T10:06:42Z</dcterms:modified>
</cp:coreProperties>
</file>